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rlFSJnKqe0bmMOX7qNTlb8oxx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53459" y="678842"/>
            <a:ext cx="6096000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your tasks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your milestones, and their dates, in the blue circles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notes about your milestones below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the tasks that lead up to each milestone, and define the time frame when you’ll work on each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August 4th - August 10th; 9 am - 12 pm, August 10th)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notes about your tasks below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PROJECT DEADLINE: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the project deadline, and its deadline, in the red circle</a:t>
            </a:r>
            <a:b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14045" y="5156991"/>
            <a:ext cx="420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259" y="3667500"/>
            <a:ext cx="5637740" cy="31904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-6" y="16354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[Project name] </a:t>
            </a:r>
            <a:r>
              <a:rPr lang="en-US" sz="2970">
                <a:latin typeface="Roboto"/>
                <a:ea typeface="Roboto"/>
                <a:cs typeface="Roboto"/>
                <a:sym typeface="Roboto"/>
              </a:rPr>
              <a:t>– Project timeline with milestones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25835" y="3316194"/>
            <a:ext cx="11845255" cy="484464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574640" y="2902306"/>
            <a:ext cx="109057" cy="411061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33552" y="1703255"/>
            <a:ext cx="1191237" cy="1191237"/>
          </a:xfrm>
          <a:prstGeom prst="ellipse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50994" y="1823837"/>
            <a:ext cx="956347" cy="956347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88000" y="2107325"/>
            <a:ext cx="1191300" cy="2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1, date]</a:t>
            </a: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2390163" y="3787293"/>
            <a:ext cx="109057" cy="411061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49070" y="4198354"/>
            <a:ext cx="1191237" cy="1191237"/>
          </a:xfrm>
          <a:prstGeom prst="ellipse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966514" y="4315798"/>
            <a:ext cx="956347" cy="956347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232614" y="3373760"/>
            <a:ext cx="10620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date </a:t>
            </a:r>
            <a:b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milestone 1]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2026901" y="3373760"/>
            <a:ext cx="9446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date </a:t>
            </a:r>
            <a:b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milestone 2]</a:t>
            </a: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4245526" y="2902307"/>
            <a:ext cx="109057" cy="411061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3704435" y="1715357"/>
            <a:ext cx="1191237" cy="1191237"/>
          </a:xfrm>
          <a:prstGeom prst="ellipse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3821878" y="1832801"/>
            <a:ext cx="956347" cy="956347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3704388" y="2115359"/>
            <a:ext cx="1191300" cy="2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 milestone 3, date]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3827733" y="3373760"/>
            <a:ext cx="9446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date </a:t>
            </a:r>
            <a:b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milestone 5]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1849070" y="4601610"/>
            <a:ext cx="1191237" cy="38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2, date]</a:t>
            </a: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6041471" y="3808472"/>
            <a:ext cx="109057" cy="411061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5500380" y="4219533"/>
            <a:ext cx="1191237" cy="1191237"/>
          </a:xfrm>
          <a:prstGeom prst="ellipse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5617824" y="4336978"/>
            <a:ext cx="956347" cy="956347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5500380" y="4601609"/>
            <a:ext cx="1191237" cy="38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4, date]</a:t>
            </a:r>
            <a:endParaRPr b="1" sz="9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5629533" y="3380418"/>
            <a:ext cx="9446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date </a:t>
            </a:r>
            <a:b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milestone 4]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7861881" y="2902305"/>
            <a:ext cx="109057" cy="411061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7320790" y="1725359"/>
            <a:ext cx="1191237" cy="1191237"/>
          </a:xfrm>
          <a:prstGeom prst="ellipse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7438234" y="1832800"/>
            <a:ext cx="956347" cy="956347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7267800" y="2121575"/>
            <a:ext cx="1346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5, date]</a:t>
            </a:r>
            <a:endParaRPr b="1" sz="9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7430365" y="3370857"/>
            <a:ext cx="9446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date </a:t>
            </a:r>
            <a:b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milestone 5]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9692779" y="3808472"/>
            <a:ext cx="109057" cy="411061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9151688" y="4198350"/>
            <a:ext cx="1191237" cy="1191237"/>
          </a:xfrm>
          <a:prstGeom prst="ellipse">
            <a:avLst/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9269132" y="4326386"/>
            <a:ext cx="956347" cy="956347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9151686" y="4601609"/>
            <a:ext cx="1191237" cy="38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[milestone 6, date]</a:t>
            </a:r>
            <a:endParaRPr b="1" sz="9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9231197" y="3361113"/>
            <a:ext cx="9446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date </a:t>
            </a:r>
            <a:b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milestone 6]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11527121" y="2901307"/>
            <a:ext cx="109057" cy="411061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10986030" y="1701705"/>
            <a:ext cx="1191237" cy="1191237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11103474" y="1815495"/>
            <a:ext cx="956347" cy="956347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10986028" y="2074912"/>
            <a:ext cx="1191237" cy="384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[Project name,</a:t>
            </a:r>
            <a:b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deadline]</a:t>
            </a:r>
            <a:endParaRPr b="1" sz="9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10822958" y="3383320"/>
            <a:ext cx="11481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project deadline]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0" name="Google Shape;130;p2"/>
          <p:cNvCxnSpPr/>
          <p:nvPr/>
        </p:nvCxnSpPr>
        <p:spPr>
          <a:xfrm rot="10800000">
            <a:off x="150994" y="3800658"/>
            <a:ext cx="0" cy="226147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1" name="Google Shape;131;p2"/>
          <p:cNvCxnSpPr/>
          <p:nvPr/>
        </p:nvCxnSpPr>
        <p:spPr>
          <a:xfrm>
            <a:off x="150994" y="6062128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2"/>
          <p:cNvCxnSpPr/>
          <p:nvPr/>
        </p:nvCxnSpPr>
        <p:spPr>
          <a:xfrm>
            <a:off x="150994" y="5601969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3" name="Google Shape;133;p2"/>
          <p:cNvCxnSpPr/>
          <p:nvPr/>
        </p:nvCxnSpPr>
        <p:spPr>
          <a:xfrm>
            <a:off x="150994" y="5156606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2"/>
          <p:cNvCxnSpPr/>
          <p:nvPr/>
        </p:nvCxnSpPr>
        <p:spPr>
          <a:xfrm>
            <a:off x="150994" y="4694967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5" name="Google Shape;135;p2"/>
          <p:cNvCxnSpPr/>
          <p:nvPr/>
        </p:nvCxnSpPr>
        <p:spPr>
          <a:xfrm>
            <a:off x="150994" y="4301409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6" name="Google Shape;136;p2"/>
          <p:cNvSpPr txBox="1"/>
          <p:nvPr/>
        </p:nvSpPr>
        <p:spPr>
          <a:xfrm>
            <a:off x="92271" y="4081896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 txBox="1"/>
          <p:nvPr/>
        </p:nvSpPr>
        <p:spPr>
          <a:xfrm>
            <a:off x="89090" y="4516117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 txBox="1"/>
          <p:nvPr/>
        </p:nvSpPr>
        <p:spPr>
          <a:xfrm>
            <a:off x="89089" y="4962966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/>
          <p:cNvSpPr txBox="1"/>
          <p:nvPr/>
        </p:nvSpPr>
        <p:spPr>
          <a:xfrm>
            <a:off x="89088" y="5397187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105204" y="5867605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p2"/>
          <p:cNvCxnSpPr/>
          <p:nvPr/>
        </p:nvCxnSpPr>
        <p:spPr>
          <a:xfrm rot="10800000">
            <a:off x="3365144" y="3801696"/>
            <a:ext cx="0" cy="226043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2" name="Google Shape;142;p2"/>
          <p:cNvCxnSpPr/>
          <p:nvPr/>
        </p:nvCxnSpPr>
        <p:spPr>
          <a:xfrm>
            <a:off x="3365144" y="6063166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2"/>
          <p:cNvCxnSpPr/>
          <p:nvPr/>
        </p:nvCxnSpPr>
        <p:spPr>
          <a:xfrm>
            <a:off x="3365144" y="5603007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2"/>
          <p:cNvCxnSpPr/>
          <p:nvPr/>
        </p:nvCxnSpPr>
        <p:spPr>
          <a:xfrm>
            <a:off x="3365144" y="5157644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5" name="Google Shape;145;p2"/>
          <p:cNvCxnSpPr/>
          <p:nvPr/>
        </p:nvCxnSpPr>
        <p:spPr>
          <a:xfrm>
            <a:off x="3365144" y="4696005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6" name="Google Shape;146;p2"/>
          <p:cNvCxnSpPr/>
          <p:nvPr/>
        </p:nvCxnSpPr>
        <p:spPr>
          <a:xfrm>
            <a:off x="3365144" y="4302447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2"/>
          <p:cNvSpPr txBox="1"/>
          <p:nvPr/>
        </p:nvSpPr>
        <p:spPr>
          <a:xfrm>
            <a:off x="3306421" y="4082934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3303240" y="4517155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3303239" y="4964004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"/>
          <p:cNvSpPr txBox="1"/>
          <p:nvPr/>
        </p:nvSpPr>
        <p:spPr>
          <a:xfrm>
            <a:off x="3303238" y="5398225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3319354" y="5868643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2" name="Google Shape;152;p2"/>
          <p:cNvCxnSpPr/>
          <p:nvPr/>
        </p:nvCxnSpPr>
        <p:spPr>
          <a:xfrm rot="10800000">
            <a:off x="7022844" y="3820431"/>
            <a:ext cx="0" cy="226146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3" name="Google Shape;153;p2"/>
          <p:cNvCxnSpPr/>
          <p:nvPr/>
        </p:nvCxnSpPr>
        <p:spPr>
          <a:xfrm>
            <a:off x="7022844" y="6081900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4" name="Google Shape;154;p2"/>
          <p:cNvCxnSpPr/>
          <p:nvPr/>
        </p:nvCxnSpPr>
        <p:spPr>
          <a:xfrm>
            <a:off x="7022844" y="5621741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5" name="Google Shape;155;p2"/>
          <p:cNvCxnSpPr/>
          <p:nvPr/>
        </p:nvCxnSpPr>
        <p:spPr>
          <a:xfrm>
            <a:off x="7022844" y="5176378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6" name="Google Shape;156;p2"/>
          <p:cNvCxnSpPr/>
          <p:nvPr/>
        </p:nvCxnSpPr>
        <p:spPr>
          <a:xfrm>
            <a:off x="7022844" y="4714739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7" name="Google Shape;157;p2"/>
          <p:cNvCxnSpPr/>
          <p:nvPr/>
        </p:nvCxnSpPr>
        <p:spPr>
          <a:xfrm>
            <a:off x="7022844" y="4321181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8" name="Google Shape;158;p2"/>
          <p:cNvSpPr txBox="1"/>
          <p:nvPr/>
        </p:nvSpPr>
        <p:spPr>
          <a:xfrm>
            <a:off x="6964121" y="4101668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"/>
          <p:cNvSpPr txBox="1"/>
          <p:nvPr/>
        </p:nvSpPr>
        <p:spPr>
          <a:xfrm>
            <a:off x="6960940" y="4535889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 txBox="1"/>
          <p:nvPr/>
        </p:nvSpPr>
        <p:spPr>
          <a:xfrm>
            <a:off x="6960939" y="4982738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"/>
          <p:cNvSpPr txBox="1"/>
          <p:nvPr/>
        </p:nvSpPr>
        <p:spPr>
          <a:xfrm>
            <a:off x="6960938" y="5416959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 txBox="1"/>
          <p:nvPr/>
        </p:nvSpPr>
        <p:spPr>
          <a:xfrm>
            <a:off x="6977054" y="5887377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3" name="Google Shape;163;p2"/>
          <p:cNvCxnSpPr/>
          <p:nvPr/>
        </p:nvCxnSpPr>
        <p:spPr>
          <a:xfrm rot="10800000">
            <a:off x="10661246" y="3820430"/>
            <a:ext cx="0" cy="227800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4" name="Google Shape;164;p2"/>
          <p:cNvCxnSpPr/>
          <p:nvPr/>
        </p:nvCxnSpPr>
        <p:spPr>
          <a:xfrm>
            <a:off x="10661246" y="6081900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5" name="Google Shape;165;p2"/>
          <p:cNvCxnSpPr/>
          <p:nvPr/>
        </p:nvCxnSpPr>
        <p:spPr>
          <a:xfrm>
            <a:off x="10661246" y="5621741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6" name="Google Shape;166;p2"/>
          <p:cNvCxnSpPr/>
          <p:nvPr/>
        </p:nvCxnSpPr>
        <p:spPr>
          <a:xfrm>
            <a:off x="10661246" y="5176378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7" name="Google Shape;167;p2"/>
          <p:cNvCxnSpPr/>
          <p:nvPr/>
        </p:nvCxnSpPr>
        <p:spPr>
          <a:xfrm>
            <a:off x="10661246" y="4714739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8" name="Google Shape;168;p2"/>
          <p:cNvCxnSpPr/>
          <p:nvPr/>
        </p:nvCxnSpPr>
        <p:spPr>
          <a:xfrm>
            <a:off x="10661246" y="4321181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9" name="Google Shape;169;p2"/>
          <p:cNvSpPr txBox="1"/>
          <p:nvPr/>
        </p:nvSpPr>
        <p:spPr>
          <a:xfrm>
            <a:off x="10602523" y="4101668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10599342" y="4535889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10599341" y="4982738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10599340" y="5416959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10615456" y="5887377"/>
            <a:ext cx="139187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4" name="Google Shape;174;p2"/>
          <p:cNvCxnSpPr/>
          <p:nvPr/>
        </p:nvCxnSpPr>
        <p:spPr>
          <a:xfrm>
            <a:off x="1480965" y="1180519"/>
            <a:ext cx="16115" cy="213184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5" name="Google Shape;175;p2"/>
          <p:cNvSpPr txBox="1"/>
          <p:nvPr/>
        </p:nvSpPr>
        <p:spPr>
          <a:xfrm>
            <a:off x="1430214" y="941841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"/>
          <p:cNvSpPr txBox="1"/>
          <p:nvPr/>
        </p:nvSpPr>
        <p:spPr>
          <a:xfrm>
            <a:off x="1430213" y="1796214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"/>
          <p:cNvSpPr txBox="1"/>
          <p:nvPr/>
        </p:nvSpPr>
        <p:spPr>
          <a:xfrm>
            <a:off x="1430213" y="1363543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"/>
          <p:cNvSpPr txBox="1"/>
          <p:nvPr/>
        </p:nvSpPr>
        <p:spPr>
          <a:xfrm>
            <a:off x="1430213" y="2230006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1430213" y="2656854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2"/>
          <p:cNvCxnSpPr/>
          <p:nvPr/>
        </p:nvCxnSpPr>
        <p:spPr>
          <a:xfrm>
            <a:off x="1497080" y="2887686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1" name="Google Shape;181;p2"/>
          <p:cNvCxnSpPr/>
          <p:nvPr/>
        </p:nvCxnSpPr>
        <p:spPr>
          <a:xfrm>
            <a:off x="1497080" y="2460830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2" name="Google Shape;182;p2"/>
          <p:cNvCxnSpPr/>
          <p:nvPr/>
        </p:nvCxnSpPr>
        <p:spPr>
          <a:xfrm>
            <a:off x="1480965" y="2052249"/>
            <a:ext cx="1375029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3" name="Google Shape;183;p2"/>
          <p:cNvCxnSpPr/>
          <p:nvPr/>
        </p:nvCxnSpPr>
        <p:spPr>
          <a:xfrm>
            <a:off x="1480965" y="1594375"/>
            <a:ext cx="1362201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2"/>
          <p:cNvCxnSpPr/>
          <p:nvPr/>
        </p:nvCxnSpPr>
        <p:spPr>
          <a:xfrm>
            <a:off x="1480965" y="1172673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5" name="Google Shape;185;p2"/>
          <p:cNvCxnSpPr/>
          <p:nvPr/>
        </p:nvCxnSpPr>
        <p:spPr>
          <a:xfrm>
            <a:off x="5131118" y="1189112"/>
            <a:ext cx="16115" cy="213184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6" name="Google Shape;186;p2"/>
          <p:cNvSpPr txBox="1"/>
          <p:nvPr/>
        </p:nvSpPr>
        <p:spPr>
          <a:xfrm>
            <a:off x="5080367" y="950434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"/>
          <p:cNvSpPr txBox="1"/>
          <p:nvPr/>
        </p:nvSpPr>
        <p:spPr>
          <a:xfrm>
            <a:off x="5080366" y="1804807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5080366" y="1372136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5080366" y="2238599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"/>
          <p:cNvSpPr txBox="1"/>
          <p:nvPr/>
        </p:nvSpPr>
        <p:spPr>
          <a:xfrm>
            <a:off x="5080366" y="2665447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1" name="Google Shape;191;p2"/>
          <p:cNvCxnSpPr/>
          <p:nvPr/>
        </p:nvCxnSpPr>
        <p:spPr>
          <a:xfrm>
            <a:off x="5147233" y="2896279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2"/>
          <p:cNvCxnSpPr/>
          <p:nvPr/>
        </p:nvCxnSpPr>
        <p:spPr>
          <a:xfrm>
            <a:off x="5147233" y="2469423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2"/>
          <p:cNvCxnSpPr/>
          <p:nvPr/>
        </p:nvCxnSpPr>
        <p:spPr>
          <a:xfrm>
            <a:off x="5131118" y="2060842"/>
            <a:ext cx="1375029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4" name="Google Shape;194;p2"/>
          <p:cNvCxnSpPr/>
          <p:nvPr/>
        </p:nvCxnSpPr>
        <p:spPr>
          <a:xfrm>
            <a:off x="5131118" y="1602968"/>
            <a:ext cx="1362201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5" name="Google Shape;195;p2"/>
          <p:cNvCxnSpPr/>
          <p:nvPr/>
        </p:nvCxnSpPr>
        <p:spPr>
          <a:xfrm>
            <a:off x="5131118" y="1181266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2"/>
          <p:cNvCxnSpPr/>
          <p:nvPr/>
        </p:nvCxnSpPr>
        <p:spPr>
          <a:xfrm>
            <a:off x="8797641" y="1167257"/>
            <a:ext cx="16115" cy="213184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7" name="Google Shape;197;p2"/>
          <p:cNvSpPr txBox="1"/>
          <p:nvPr/>
        </p:nvSpPr>
        <p:spPr>
          <a:xfrm>
            <a:off x="8746890" y="928579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"/>
          <p:cNvSpPr txBox="1"/>
          <p:nvPr/>
        </p:nvSpPr>
        <p:spPr>
          <a:xfrm>
            <a:off x="8746889" y="1782952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"/>
          <p:cNvSpPr txBox="1"/>
          <p:nvPr/>
        </p:nvSpPr>
        <p:spPr>
          <a:xfrm>
            <a:off x="8746889" y="1350281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"/>
          <p:cNvSpPr txBox="1"/>
          <p:nvPr/>
        </p:nvSpPr>
        <p:spPr>
          <a:xfrm>
            <a:off x="8746889" y="2216744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"/>
          <p:cNvSpPr txBox="1"/>
          <p:nvPr/>
        </p:nvSpPr>
        <p:spPr>
          <a:xfrm>
            <a:off x="8746889" y="2643592"/>
            <a:ext cx="142578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[task][time frame]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2" name="Google Shape;202;p2"/>
          <p:cNvCxnSpPr/>
          <p:nvPr/>
        </p:nvCxnSpPr>
        <p:spPr>
          <a:xfrm>
            <a:off x="8813756" y="2874424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3" name="Google Shape;203;p2"/>
          <p:cNvCxnSpPr/>
          <p:nvPr/>
        </p:nvCxnSpPr>
        <p:spPr>
          <a:xfrm>
            <a:off x="8813756" y="2447568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4" name="Google Shape;204;p2"/>
          <p:cNvCxnSpPr/>
          <p:nvPr/>
        </p:nvCxnSpPr>
        <p:spPr>
          <a:xfrm>
            <a:off x="8797641" y="2038987"/>
            <a:ext cx="1375029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5" name="Google Shape;205;p2"/>
          <p:cNvCxnSpPr/>
          <p:nvPr/>
        </p:nvCxnSpPr>
        <p:spPr>
          <a:xfrm>
            <a:off x="8797641" y="1581113"/>
            <a:ext cx="1362201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6" name="Google Shape;206;p2"/>
          <p:cNvCxnSpPr/>
          <p:nvPr/>
        </p:nvCxnSpPr>
        <p:spPr>
          <a:xfrm>
            <a:off x="8797641" y="1159411"/>
            <a:ext cx="134608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2019-12-20T11:05:27Z</dcterms:created>
  <dc:creator>Kojić</dc:creator>
</cp:coreProperties>
</file>